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269" r:id="rId5"/>
    <p:sldId id="271" r:id="rId6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7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714"/>
  </p:normalViewPr>
  <p:slideViewPr>
    <p:cSldViewPr snapToGrid="0" showGuides="1">
      <p:cViewPr varScale="1">
        <p:scale>
          <a:sx n="101" d="100"/>
          <a:sy n="101" d="100"/>
        </p:scale>
        <p:origin x="3376" y="200"/>
      </p:cViewPr>
      <p:guideLst>
        <p:guide orient="horz" pos="2381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8FA65AC-8570-68E1-B383-7178E92D7B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EA90F8A-BA74-F6A5-F250-49C045FCD8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2CFD9-0797-49A5-89CB-E91ADD6F04F3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D62F1A-65C1-6528-2B9B-8CD47933C4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75872BE-8023-2D83-0311-83326B945E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A5E15-5D30-4D4D-9C1D-7547B6F795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0221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FDDD0-706A-5849-952A-5DC4EC2A5DB4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4DB1C-3A1C-A746-ADFA-185AD0E2E4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03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4DB1C-3A1C-A746-ADFA-185AD0E2E42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436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rderse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48344B2-5699-26A5-BD57-7CC3AA6090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7650" cy="6323304"/>
          </a:xfrm>
          <a:prstGeom prst="rect">
            <a:avLst/>
          </a:prstGeom>
        </p:spPr>
      </p:pic>
      <p:sp>
        <p:nvSpPr>
          <p:cNvPr id="50" name="Bildplatzhalter 49">
            <a:extLst>
              <a:ext uri="{FF2B5EF4-FFF2-40B4-BE49-F238E27FC236}">
                <a16:creationId xmlns:a16="http://schemas.microsoft.com/office/drawing/2014/main" id="{3EB869A9-39DC-D1A3-4CBA-8ACCBB15C5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 hasCustomPrompt="1"/>
          </p:nvPr>
        </p:nvSpPr>
        <p:spPr>
          <a:xfrm>
            <a:off x="961198" y="1329501"/>
            <a:ext cx="5832010" cy="5578958"/>
          </a:xfrm>
          <a:prstGeom prst="teardrop">
            <a:avLst/>
          </a:prstGeom>
          <a:solidFill>
            <a:schemeClr val="bg1">
              <a:lumMod val="95000"/>
            </a:schemeClr>
          </a:solidFill>
          <a:effectLst>
            <a:softEdge rad="793891"/>
          </a:effectLst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7337" y="1329501"/>
            <a:ext cx="3485853" cy="1462581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3000" b="1" i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Platzhalter </a:t>
            </a:r>
            <a:br>
              <a:rPr lang="de-DE" dirty="0"/>
            </a:br>
            <a:r>
              <a:rPr lang="de-DE" dirty="0"/>
              <a:t>für Headline </a:t>
            </a:r>
            <a:br>
              <a:rPr lang="de-DE" dirty="0"/>
            </a:br>
            <a:r>
              <a:rPr lang="de-DE" dirty="0"/>
              <a:t>drei Zeilen</a:t>
            </a:r>
            <a:endParaRPr lang="en-US" dirty="0"/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6DF010C3-2EBF-6340-F769-C23637B5BE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2945012"/>
            <a:ext cx="2726932" cy="55001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9" name="Textplatzhalter 37">
            <a:extLst>
              <a:ext uri="{FF2B5EF4-FFF2-40B4-BE49-F238E27FC236}">
                <a16:creationId xmlns:a16="http://schemas.microsoft.com/office/drawing/2014/main" id="{C4D303C2-77AA-D978-230E-4709F5C7D3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3779837"/>
            <a:ext cx="2023660" cy="79216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endParaRPr lang="de-DE" dirty="0"/>
          </a:p>
        </p:txBody>
      </p:sp>
      <p:sp>
        <p:nvSpPr>
          <p:cNvPr id="47" name="Textplatzhalter 37">
            <a:extLst>
              <a:ext uri="{FF2B5EF4-FFF2-40B4-BE49-F238E27FC236}">
                <a16:creationId xmlns:a16="http://schemas.microsoft.com/office/drawing/2014/main" id="{6B28AEC0-AB2D-C9D0-990C-16AC850FADD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718" y="5257040"/>
            <a:ext cx="3300148" cy="97313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200"/>
              </a:spcBef>
              <a:buNone/>
              <a:defRPr sz="1050" b="1" i="0">
                <a:solidFill>
                  <a:schemeClr val="tx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de-DE" dirty="0"/>
              <a:t>Datum, Uhrzeit</a:t>
            </a:r>
            <a:br>
              <a:rPr lang="de-DE" dirty="0"/>
            </a:br>
            <a:r>
              <a:rPr lang="de-DE" dirty="0" err="1"/>
              <a:t>Verantaltungsort</a:t>
            </a:r>
            <a:br>
              <a:rPr lang="de-DE" dirty="0"/>
            </a:br>
            <a:r>
              <a:rPr lang="de-DE" dirty="0"/>
              <a:t>Adresszeile 1</a:t>
            </a:r>
            <a:br>
              <a:rPr lang="de-DE" dirty="0"/>
            </a:br>
            <a:r>
              <a:rPr lang="de-DE" dirty="0"/>
              <a:t>Adresszeile 2</a:t>
            </a:r>
            <a:br>
              <a:rPr lang="de-DE" dirty="0"/>
            </a:br>
            <a:r>
              <a:rPr lang="de-DE" dirty="0"/>
              <a:t>Adresszeile 3</a:t>
            </a:r>
          </a:p>
        </p:txBody>
      </p:sp>
      <p:sp>
        <p:nvSpPr>
          <p:cNvPr id="15" name="Bildplatzhalter 43">
            <a:extLst>
              <a:ext uri="{FF2B5EF4-FFF2-40B4-BE49-F238E27FC236}">
                <a16:creationId xmlns:a16="http://schemas.microsoft.com/office/drawing/2014/main" id="{FBEC048D-791B-B2A4-BA53-58E450D042F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773190" y="6561057"/>
            <a:ext cx="1264741" cy="719718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 dirty="0"/>
              <a:t>Logofläche</a:t>
            </a:r>
          </a:p>
        </p:txBody>
      </p:sp>
      <p:sp>
        <p:nvSpPr>
          <p:cNvPr id="16" name="Bildplatzhalter 43">
            <a:extLst>
              <a:ext uri="{FF2B5EF4-FFF2-40B4-BE49-F238E27FC236}">
                <a16:creationId xmlns:a16="http://schemas.microsoft.com/office/drawing/2014/main" id="{60B7C7C3-3225-63D9-B2BA-4766DBA667E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325125" y="6561057"/>
            <a:ext cx="1264741" cy="719718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 dirty="0"/>
              <a:t>Logofläche</a:t>
            </a:r>
          </a:p>
        </p:txBody>
      </p:sp>
      <p:pic>
        <p:nvPicPr>
          <p:cNvPr id="6" name="Grafik 5" descr="Ein Bild, das Text, Schrift, Screenshot, Grafiken enthält.&#10;&#10;KI-generierte Inhalte können fehlerhaft sein.">
            <a:extLst>
              <a:ext uri="{FF2B5EF4-FFF2-40B4-BE49-F238E27FC236}">
                <a16:creationId xmlns:a16="http://schemas.microsoft.com/office/drawing/2014/main" id="{C580599D-627E-839A-11B4-43B2CE6580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503" y="15050"/>
            <a:ext cx="2178126" cy="135132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A7A78A0-7F5D-385D-4A9E-B90BF0EFF3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280250"/>
            <a:ext cx="2037788" cy="219117"/>
          </a:xfrm>
          <a:prstGeom prst="rect">
            <a:avLst/>
          </a:prstGeom>
        </p:spPr>
      </p:pic>
      <p:pic>
        <p:nvPicPr>
          <p:cNvPr id="4" name="Grafik 3" descr="Ein Bild, das Text, Schrift, Logo, Symbol enthält.&#10;&#10;KI-generierte Inhalte können fehlerhaft sein.">
            <a:extLst>
              <a:ext uri="{FF2B5EF4-FFF2-40B4-BE49-F238E27FC236}">
                <a16:creationId xmlns:a16="http://schemas.microsoft.com/office/drawing/2014/main" id="{3ADFEE32-2E85-2E90-41C2-6E18CABA57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" y="6432139"/>
            <a:ext cx="2019592" cy="104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09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678" userDrawn="1">
          <p15:clr>
            <a:srgbClr val="FBAE40"/>
          </p15:clr>
        </p15:guide>
        <p15:guide id="3" pos="3175" userDrawn="1">
          <p15:clr>
            <a:srgbClr val="FBAE40"/>
          </p15:clr>
        </p15:guide>
        <p15:guide id="4" pos="181" userDrawn="1">
          <p15:clr>
            <a:srgbClr val="FBAE40"/>
          </p15:clr>
        </p15:guide>
        <p15:guide id="5" orient="horz" pos="181" userDrawn="1">
          <p15:clr>
            <a:srgbClr val="FBAE40"/>
          </p15:clr>
        </p15:guide>
        <p15:guide id="6" orient="horz" pos="567" userDrawn="1">
          <p15:clr>
            <a:srgbClr val="FBAE40"/>
          </p15:clr>
        </p15:guide>
        <p15:guide id="7" orient="horz" pos="703" userDrawn="1">
          <p15:clr>
            <a:srgbClr val="FBAE40"/>
          </p15:clr>
        </p15:guide>
        <p15:guide id="8" orient="horz" pos="451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orderse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AB62CF1-789D-B07C-AE78-5590400D8A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327650" cy="7501181"/>
          </a:xfrm>
          <a:prstGeom prst="rect">
            <a:avLst/>
          </a:prstGeom>
        </p:spPr>
      </p:pic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DB0C7C29-0732-6AB9-2D82-6B58C54CA4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591165">
            <a:off x="610838" y="6069540"/>
            <a:ext cx="5239703" cy="298026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482577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F582530F-61E5-9255-9D57-44DB9B0457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736375" y="5623686"/>
            <a:ext cx="5240747" cy="298026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softEdge rad="482577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7337" y="1312434"/>
            <a:ext cx="4752976" cy="1054248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Platzhalter für Headline </a:t>
            </a:r>
            <a:br>
              <a:rPr lang="de-DE" dirty="0"/>
            </a:br>
            <a:r>
              <a:rPr lang="de-DE" dirty="0"/>
              <a:t>mit zwei Zeilen</a:t>
            </a:r>
            <a:endParaRPr lang="en-US" dirty="0"/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6DF010C3-2EBF-6340-F769-C23637B5BE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7" y="2443181"/>
            <a:ext cx="4750593" cy="435526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300"/>
              </a:spcBef>
              <a:buNone/>
              <a:defRPr sz="140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9" name="Textplatzhalter 37">
            <a:extLst>
              <a:ext uri="{FF2B5EF4-FFF2-40B4-BE49-F238E27FC236}">
                <a16:creationId xmlns:a16="http://schemas.microsoft.com/office/drawing/2014/main" id="{C4D303C2-77AA-D978-230E-4709F5C7D3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7337" y="3123176"/>
            <a:ext cx="2205831" cy="249618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endParaRPr lang="de-DE" dirty="0"/>
          </a:p>
        </p:txBody>
      </p:sp>
      <p:sp>
        <p:nvSpPr>
          <p:cNvPr id="15" name="Bildplatzhalter 43">
            <a:extLst>
              <a:ext uri="{FF2B5EF4-FFF2-40B4-BE49-F238E27FC236}">
                <a16:creationId xmlns:a16="http://schemas.microsoft.com/office/drawing/2014/main" id="{FBEC048D-791B-B2A4-BA53-58E450D042F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773189" y="6567604"/>
            <a:ext cx="1264741" cy="732637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 dirty="0"/>
              <a:t>Logofläche Sponsoren/Partner</a:t>
            </a:r>
          </a:p>
        </p:txBody>
      </p:sp>
      <p:sp>
        <p:nvSpPr>
          <p:cNvPr id="16" name="Bildplatzhalter 43">
            <a:extLst>
              <a:ext uri="{FF2B5EF4-FFF2-40B4-BE49-F238E27FC236}">
                <a16:creationId xmlns:a16="http://schemas.microsoft.com/office/drawing/2014/main" id="{60B7C7C3-3225-63D9-B2BA-4766DBA667E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325124" y="6567604"/>
            <a:ext cx="1264741" cy="732637"/>
          </a:xfrm>
        </p:spPr>
        <p:txBody>
          <a:bodyPr tIns="108000" anchor="t" anchorCtr="0">
            <a:no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de-DE" dirty="0"/>
              <a:t>Logofläche Sponsoren/Partner</a:t>
            </a:r>
          </a:p>
        </p:txBody>
      </p:sp>
      <p:sp>
        <p:nvSpPr>
          <p:cNvPr id="3" name="Textplatzhalter 37">
            <a:extLst>
              <a:ext uri="{FF2B5EF4-FFF2-40B4-BE49-F238E27FC236}">
                <a16:creationId xmlns:a16="http://schemas.microsoft.com/office/drawing/2014/main" id="{263A9864-73B9-C2C2-DF92-D2E5207C52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834484" y="3123176"/>
            <a:ext cx="2205831" cy="249618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 i="0">
                <a:solidFill>
                  <a:schemeClr val="bg1"/>
                </a:solidFill>
              </a:defRPr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endParaRPr lang="de-DE" dirty="0"/>
          </a:p>
        </p:txBody>
      </p:sp>
      <p:pic>
        <p:nvPicPr>
          <p:cNvPr id="9" name="Grafik 8" descr="Ein Bild, das Text, Schrift, Screenshot, Grafiken enthält.&#10;&#10;KI-generierte Inhalte können fehlerhaft sein.">
            <a:extLst>
              <a:ext uri="{FF2B5EF4-FFF2-40B4-BE49-F238E27FC236}">
                <a16:creationId xmlns:a16="http://schemas.microsoft.com/office/drawing/2014/main" id="{27C343D9-8FB7-A102-A193-8B1D14153C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503" y="15050"/>
            <a:ext cx="2178126" cy="135132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52F9760-1879-D813-9F5F-7EE0DFC15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280250"/>
            <a:ext cx="2037788" cy="219117"/>
          </a:xfrm>
          <a:prstGeom prst="rect">
            <a:avLst/>
          </a:prstGeom>
        </p:spPr>
      </p:pic>
      <p:pic>
        <p:nvPicPr>
          <p:cNvPr id="8" name="Grafik 7" descr="Ein Bild, das Text, Schrift, Logo, Symbol enthält.&#10;&#10;KI-generierte Inhalte können fehlerhaft sein.">
            <a:extLst>
              <a:ext uri="{FF2B5EF4-FFF2-40B4-BE49-F238E27FC236}">
                <a16:creationId xmlns:a16="http://schemas.microsoft.com/office/drawing/2014/main" id="{09E049C6-4B63-76C7-027A-1DBC44A1927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" y="6432139"/>
            <a:ext cx="2019592" cy="104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54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678" userDrawn="1">
          <p15:clr>
            <a:srgbClr val="FBAE40"/>
          </p15:clr>
        </p15:guide>
        <p15:guide id="3" pos="3175" userDrawn="1">
          <p15:clr>
            <a:srgbClr val="FBAE40"/>
          </p15:clr>
        </p15:guide>
        <p15:guide id="4" pos="181" userDrawn="1">
          <p15:clr>
            <a:srgbClr val="FBAE40"/>
          </p15:clr>
        </p15:guide>
        <p15:guide id="5" orient="horz" pos="181" userDrawn="1">
          <p15:clr>
            <a:srgbClr val="FBAE40"/>
          </p15:clr>
        </p15:guide>
        <p15:guide id="6" orient="horz" pos="567" userDrawn="1">
          <p15:clr>
            <a:srgbClr val="FBAE40"/>
          </p15:clr>
        </p15:guide>
        <p15:guide id="7" orient="horz" pos="703" userDrawn="1">
          <p15:clr>
            <a:srgbClr val="FBAE40"/>
          </p15:clr>
        </p15:guide>
        <p15:guide id="8" orient="horz" pos="451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7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16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AA70BBD-C57C-954E-B879-26AD95C636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880173-78FD-29E4-18A8-0A7793D9AE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6ACE60B-4900-30D6-57CA-21EFCDB75C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4E80C4C-CCF1-3300-9929-EDAFC0276D4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9E9AA69C-A093-C73C-E05F-ED813686690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79DD02-FD7F-6367-D3A0-622945A1BC5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0387A78F-8336-DDD8-BB30-59941AE8CD4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5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C3B647-DD26-A9BC-3649-38C93B0F9D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8994F9-4BDA-63CF-12EE-6A1B6CD7F8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FC55F0-DFD1-D826-1FB3-1B4FED5642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E8732CC-2C5E-3974-012F-6975C48938C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82D0657-C20C-8D92-36E4-9D8F8B11C5F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0F2936B-B480-CF52-C175-2945583C2C7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099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MGH">
      <a:dk1>
        <a:sysClr val="windowText" lastClr="000000"/>
      </a:dk1>
      <a:lt1>
        <a:sysClr val="window" lastClr="FFFFFF"/>
      </a:lt1>
      <a:dk2>
        <a:srgbClr val="6F6F6F"/>
      </a:dk2>
      <a:lt2>
        <a:srgbClr val="F2F2F2"/>
      </a:lt2>
      <a:accent1>
        <a:srgbClr val="E60022"/>
      </a:accent1>
      <a:accent2>
        <a:srgbClr val="FDC600"/>
      </a:accent2>
      <a:accent3>
        <a:srgbClr val="00A8E5"/>
      </a:accent3>
      <a:accent4>
        <a:srgbClr val="951981"/>
      </a:accent4>
      <a:accent5>
        <a:srgbClr val="EF7C00"/>
      </a:accent5>
      <a:accent6>
        <a:srgbClr val="94C1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GH_Kampagne_Flyer_Vorlage_sl_02.pptx" id="{E0F224AF-66FF-4D6C-B9DE-D15A7055036D}" vid="{26C1D700-1A73-4D06-A9FC-26E47173A1F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120bc-d36c-49a8-aafe-bf3e480277f6">
      <Terms xmlns="http://schemas.microsoft.com/office/infopath/2007/PartnerControls"/>
    </lcf76f155ced4ddcb4097134ff3c332f>
    <TaxCatchAll xmlns="e3be7343-3034-41be-bb2f-d9b29fa46b3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4B5390A07B2A408D87236A5C0281D6" ma:contentTypeVersion="14" ma:contentTypeDescription="Ein neues Dokument erstellen." ma:contentTypeScope="" ma:versionID="58c5625e2c9bd565b0767a3ca683422f">
  <xsd:schema xmlns:xsd="http://www.w3.org/2001/XMLSchema" xmlns:xs="http://www.w3.org/2001/XMLSchema" xmlns:p="http://schemas.microsoft.com/office/2006/metadata/properties" xmlns:ns2="5cf120bc-d36c-49a8-aafe-bf3e480277f6" xmlns:ns3="e3be7343-3034-41be-bb2f-d9b29fa46b3a" targetNamespace="http://schemas.microsoft.com/office/2006/metadata/properties" ma:root="true" ma:fieldsID="b1990a0a1a9e288db00b9c078a9282a1" ns2:_="" ns3:_="">
    <xsd:import namespace="5cf120bc-d36c-49a8-aafe-bf3e480277f6"/>
    <xsd:import namespace="e3be7343-3034-41be-bb2f-d9b29fa46b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120bc-d36c-49a8-aafe-bf3e480277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29376417-b28c-4768-9f0a-a4ce73b005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e7343-3034-41be-bb2f-d9b29fa46b3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a4970b5-bb4d-43ac-ae56-74823e1c8112}" ma:internalName="TaxCatchAll" ma:showField="CatchAllData" ma:web="e3be7343-3034-41be-bb2f-d9b29fa46b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D4B5C-2FD7-4795-AF7D-66B1970BB198}">
  <ds:schemaRefs>
    <ds:schemaRef ds:uri="http://schemas.microsoft.com/office/2006/metadata/properties"/>
    <ds:schemaRef ds:uri="http://schemas.microsoft.com/office/infopath/2007/PartnerControls"/>
    <ds:schemaRef ds:uri="5cf120bc-d36c-49a8-aafe-bf3e480277f6"/>
    <ds:schemaRef ds:uri="e3be7343-3034-41be-bb2f-d9b29fa46b3a"/>
  </ds:schemaRefs>
</ds:datastoreItem>
</file>

<file path=customXml/itemProps2.xml><?xml version="1.0" encoding="utf-8"?>
<ds:datastoreItem xmlns:ds="http://schemas.openxmlformats.org/officeDocument/2006/customXml" ds:itemID="{D64E41A1-AF80-43E0-9929-B4A6D0C720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f120bc-d36c-49a8-aafe-bf3e480277f6"/>
    <ds:schemaRef ds:uri="e3be7343-3034-41be-bb2f-d9b29fa46b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F70104-43E9-4A51-83CE-604E7B4B2F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Macintosh PowerPoint</Application>
  <PresentationFormat>Benutzerdefiniert</PresentationFormat>
  <Paragraphs>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Aptos</vt:lpstr>
      <vt:lpstr>Arial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Sonja Lorenz</dc:creator>
  <cp:lastModifiedBy>Kathrin Legermann</cp:lastModifiedBy>
  <cp:revision>44</cp:revision>
  <dcterms:created xsi:type="dcterms:W3CDTF">2024-05-07T14:20:36Z</dcterms:created>
  <dcterms:modified xsi:type="dcterms:W3CDTF">2025-05-26T13:49:54Z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0x0101006F4B5390A07B2A408D87236A5C0281D6</vt:lpwstr>
  </property>
  <property fmtid="{D5CDD505-2E9C-101B-9397-08002B2CF9AE}" pid="3" name="MediaServiceImageTags">
    <vt:lpwstr/>
  </property>
</Properties>
</file>